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2441"/>
    <a:srgbClr val="8C004F"/>
    <a:srgbClr val="86C5DB"/>
    <a:srgbClr val="3E67A8"/>
    <a:srgbClr val="00934F"/>
    <a:srgbClr val="92B441"/>
    <a:srgbClr val="20BDC4"/>
    <a:srgbClr val="009CDE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94" autoAdjust="0"/>
    <p:restoredTop sz="94660"/>
  </p:normalViewPr>
  <p:slideViewPr>
    <p:cSldViewPr snapToGrid="0">
      <p:cViewPr varScale="1">
        <p:scale>
          <a:sx n="85" d="100"/>
          <a:sy n="85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24/11/2025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5"/>
            <a:ext cx="18288000" cy="1401110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29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342" y="1434503"/>
            <a:ext cx="885222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8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PLATAFORMA EDUCATIVA SOBRE O DIA D</a:t>
            </a:r>
            <a:endParaRPr lang="pt-BR" sz="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r>
              <a:rPr lang="pt-BR" sz="18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MEMORIAL DIGITAL INTERATIVO COM CONTEÚDO HISTÓRICO, LINHA DO TEMPO E GALERIA MULTIMÍDIA</a:t>
            </a:r>
            <a:endParaRPr lang="pt-BR"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endParaRPr lang="pt-BR" sz="1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800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681774" y="5998328"/>
            <a:ext cx="4385279" cy="33131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t-BR" sz="1350" b="1" cap="all" dirty="0"/>
              <a:t>AGRADECIMENTOS</a:t>
            </a:r>
          </a:p>
          <a:p>
            <a:pPr lvl="0" algn="ctr">
              <a:buClr>
                <a:srgbClr val="000000"/>
              </a:buClr>
              <a:buSzPts val="2800"/>
            </a:pP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Agradecemos a Deus, pela oportunidade e força para realizar este projeto.</a:t>
            </a:r>
            <a:endParaRPr lang="pt-BR" sz="9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buClr>
                <a:srgbClr val="000000"/>
              </a:buClr>
              <a:buSzPts val="2800"/>
            </a:pP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Ao nosso orientador, Professor Guido Aparecido Branco Junior, pela dedicação, pelos ensinamentos e pela orientação essencial em cada etapa do trabalho.</a:t>
            </a:r>
            <a:endParaRPr lang="pt-BR" sz="9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buClr>
                <a:srgbClr val="000000"/>
              </a:buClr>
              <a:buSzPts val="2800"/>
            </a:pP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 aos amigos que contribuíram para que este projeto seja possível</a:t>
            </a:r>
            <a:endParaRPr lang="pt-BR" sz="9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endParaRPr lang="pt-BR" sz="1350" b="1" dirty="0"/>
          </a:p>
          <a:p>
            <a:pPr algn="ctr"/>
            <a:r>
              <a:rPr lang="pt-BR" sz="1350" b="1" cap="all" dirty="0"/>
              <a:t>PRINCIPAIS REFERÊNCIAS BIBLIOGRÁFICAS</a:t>
            </a:r>
          </a:p>
          <a:p>
            <a:pPr algn="ctr"/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AMBROSE, Stephen E. Dia D: 6 de Junho de 1944: A Batalha Pela Normandia. Rio de Janeiro: Bertrand Brasil, 2002.</a:t>
            </a:r>
            <a:b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BEEVOR, Antony. Dia D: A Batalha da Normandia. São Paulo: Editora Record, 2010.</a:t>
            </a:r>
            <a:b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endParaRPr lang="pt-BR" sz="1350" dirty="0"/>
          </a:p>
          <a:p>
            <a:pPr algn="ctr"/>
            <a:endParaRPr lang="pt-BR" sz="1350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144564" y="2513277"/>
            <a:ext cx="4517332" cy="4091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lvl="0">
              <a:buClr>
                <a:srgbClr val="000000"/>
              </a:buClr>
              <a:buSzPts val="3600"/>
            </a:pPr>
            <a:r>
              <a:rPr lang="pt-BR" sz="1350" b="1" dirty="0"/>
              <a:t>DESENVOLVIMENTO</a:t>
            </a:r>
            <a:br>
              <a:rPr lang="pt-BR" sz="1350" b="1" dirty="0"/>
            </a:b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 projeto resultou em uma plataforma web educativa sobre o Dia D, composta por cinco seções: Página Inicial, Sobre, Linha do Tempo, Galeria e Biografias. A plataforma reúne conteúdo histórico validado, com cronologia interativa, imagens organizadas por temas e biografias detalhadas dos principais comandantes.</a:t>
            </a:r>
            <a:endParaRPr lang="pt-BR"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Clr>
                <a:srgbClr val="000000"/>
              </a:buClr>
              <a:buSzPts val="3200"/>
            </a:pP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Os resultados mostram um produto funcional, com design moderno, navegação intuitiva e animações suaves, garantindo boa experiência ao usuário. O sistema apresenta código otimizado, compatibilidade entre navegadores e conteúdo educativo confiável, tornando-se uma ferramenta eficaz para ensino e preservação da história do Dia D.</a:t>
            </a:r>
            <a:endParaRPr lang="pt-BR"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pt-BR" sz="135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292342" y="2554907"/>
            <a:ext cx="4328993" cy="27451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INTRODUÇÃO</a:t>
            </a:r>
          </a:p>
          <a:p>
            <a:pPr lvl="0" algn="just">
              <a:buClr>
                <a:srgbClr val="000000"/>
              </a:buClr>
              <a:buSzPts val="3600"/>
            </a:pP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 trabalho tem como objetivo desenvolver uma plataforma web educativa e interativa sobre o Dia D, a maior operação anfíbia da história, realizada em 6 de junho de 1944 durante a Segunda Guerra Mundial. A proposta surge da falta de recursos digitais completos e acessíveis que apresentem o tema de forma integrada e atrativa.</a:t>
            </a:r>
            <a:endParaRPr lang="pt-BR" sz="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just">
              <a:buClr>
                <a:srgbClr val="000000"/>
              </a:buClr>
              <a:buSzPts val="3200"/>
            </a:pP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 plataforma pretende unir conteúdo histórico validado, recursos multimídia e interface intuitiva, oferecendo uma experiência de aprendizado mais dinâmica e envolvente. Entre as funcionalidades planejadas estão uma linha do tempo interativa dos eventos, uma galeria de imagens históricas e biografias dos principais comandantes.</a:t>
            </a:r>
            <a:endParaRPr lang="pt-BR" sz="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just">
              <a:buClr>
                <a:srgbClr val="000000"/>
              </a:buClr>
              <a:buSzPts val="3200"/>
            </a:pP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 projeto se justifica pela importância histórica e educacional do Dia D, buscando preservar sua memória e facilitar o acesso ao conhecimento histórico por meio de uma ferramenta moderna e interativa.</a:t>
            </a:r>
            <a:endParaRPr lang="pt-BR" sz="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2017453"/>
            <a:ext cx="18288000" cy="461665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pt-BR" sz="2360" dirty="0"/>
              <a:t>TÉCNICO EM INFORMÁTICA PARA INTERNET INTEGRADO AO ENSINO MÉDIO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4696958" y="2472642"/>
            <a:ext cx="0" cy="7017916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292342" y="6412505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01 - </a:t>
            </a:r>
            <a:r>
              <a:rPr lang="pt-BR" sz="1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Página Inicial da Plataforma Educativa</a:t>
            </a:r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4659358" y="2513272"/>
            <a:ext cx="4517332" cy="22771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OBJETIVO GERAL</a:t>
            </a:r>
            <a:br>
              <a:rPr lang="pt-BR" sz="1350" b="1" dirty="0"/>
            </a:b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Desenvolver e fazer um site com conhecimento historia para uso pedagógico nas escolas, com a principal função de divulgar o Dia D, um evento muito importante na história e pouco conhecido hoje em dia.</a:t>
            </a:r>
            <a:endParaRPr lang="pt-BR" sz="1350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679772" y="5060175"/>
            <a:ext cx="4440921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lvl="0">
              <a:buClr>
                <a:srgbClr val="000000"/>
              </a:buClr>
              <a:buSzPts val="3600"/>
            </a:pPr>
            <a:r>
              <a:rPr lang="pt-BR" sz="1350" b="1" dirty="0"/>
              <a:t>METODOLOGIA</a:t>
            </a:r>
            <a:br>
              <a:rPr lang="pt-BR" sz="1350" b="1" dirty="0"/>
            </a:b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Esta pesquisa classifica-se como Desenvolvimento Tecnológico aplicado a educação com foco na criação de uma plataforma web educativa. Incorpora elementos de pesquisa aplicada na validação do conteúdo histórico e na implementação de soluções técnicas para apresentação multimídia.</a:t>
            </a:r>
            <a:endParaRPr lang="pt-BR" sz="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Clr>
                <a:srgbClr val="000000"/>
              </a:buClr>
              <a:buSzPts val="3200"/>
            </a:pP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Procedimentos Adotados: Pesquisa histórica, Desenvolvimento e implementação das paginas web com HTML, CSS, </a:t>
            </a:r>
            <a:r>
              <a:rPr lang="pt-BR" sz="1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JavaScript</a:t>
            </a: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e PHP, Implementação de Funcionalidades, Testes e Refinamento do das paginas web, com ajustes baseados em feedback e otimização de performance.</a:t>
            </a:r>
            <a:endParaRPr lang="pt-BR" sz="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pt-BR" sz="1286" dirty="0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624295" y="2513277"/>
            <a:ext cx="4529502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lvl="0">
              <a:buClr>
                <a:srgbClr val="000000"/>
              </a:buClr>
              <a:buSzPts val="3600"/>
            </a:pPr>
            <a:r>
              <a:rPr lang="pt-BR" sz="1350" b="1" dirty="0"/>
              <a:t>CONCLUSÃO</a:t>
            </a:r>
            <a:br>
              <a:rPr lang="pt-BR" sz="1350" b="1" dirty="0"/>
            </a:b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Conclui-se que foi alcançado o objetivo geral de desenvolver uma plataforma web educativa sobre o Dia D, integrando conteúdo histórico com recursos multimídia e interface moderna. Assim como os objetivos específicos que foram realizados com sucesso: o sistema foi desenvolvido, incorporando navegação intuitiva, linha do tempo interativa, galeria multimídia, biografias detalhadas e design atrativo.</a:t>
            </a:r>
            <a:endParaRPr lang="pt-BR" sz="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Clr>
                <a:srgbClr val="000000"/>
              </a:buClr>
              <a:buSzPts val="3200"/>
            </a:pPr>
            <a:r>
              <a:rPr lang="pt-BR" sz="1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 plataforma “Dia D: O Desembarque de Normandia” apresenta-se como uma solução tecnológica viável e pedagogicamente fundamentada para a educação histórica. Ela oferece uma alternativa digital e interativa aos materiais educacionais tradicionais, potencialmente aumentando o engajamento e a compreensão dos usuários sobre este evento histórico importante</a:t>
            </a:r>
            <a:endParaRPr lang="pt-BR" sz="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pt-BR" sz="1428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0" y="9490558"/>
            <a:ext cx="18288000" cy="790656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1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59" y="9460662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923" y="9627999"/>
            <a:ext cx="885714" cy="557938"/>
          </a:xfrm>
          <a:prstGeom prst="rect">
            <a:avLst/>
          </a:prstGeom>
        </p:spPr>
      </p:pic>
      <p:grpSp>
        <p:nvGrpSpPr>
          <p:cNvPr id="30" name="Agrupar 29"/>
          <p:cNvGrpSpPr/>
          <p:nvPr/>
        </p:nvGrpSpPr>
        <p:grpSpPr>
          <a:xfrm>
            <a:off x="9284231" y="6663601"/>
            <a:ext cx="4237216" cy="2587520"/>
            <a:chOff x="799811" y="15375783"/>
            <a:chExt cx="13058755" cy="7810840"/>
          </a:xfrm>
        </p:grpSpPr>
        <p:sp>
          <p:nvSpPr>
            <p:cNvPr id="31" name="Retângulo 30"/>
            <p:cNvSpPr/>
            <p:nvPr/>
          </p:nvSpPr>
          <p:spPr>
            <a:xfrm>
              <a:off x="799811" y="15375783"/>
              <a:ext cx="13058755" cy="78108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964"/>
            </a:p>
          </p:txBody>
        </p:sp>
        <p:pic>
          <p:nvPicPr>
            <p:cNvPr id="33" name="Imagem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2318" y="18411471"/>
              <a:ext cx="1726276" cy="1655685"/>
            </a:xfrm>
            <a:prstGeom prst="rect">
              <a:avLst/>
            </a:prstGeom>
          </p:spPr>
        </p:pic>
      </p:grpSp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04" y="1460336"/>
            <a:ext cx="106298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3000"/>
            </a:pPr>
            <a:r>
              <a:rPr lang="pt-BR" sz="14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CAIQUE R. DE MACEDO, JOÃO H. F. BRAGANÇA, OTÁVIO B. DE J. FERNANDES, VANILDO C. FILHO</a:t>
            </a:r>
            <a:endParaRPr lang="pt-BR" sz="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r>
              <a:rPr lang="pt-BR" sz="1400" b="1" dirty="0">
                <a:latin typeface="Arial" pitchFamily="34" charset="0"/>
                <a:cs typeface="Arial" pitchFamily="34" charset="0"/>
              </a:rPr>
              <a:t>Orientador(a): </a:t>
            </a:r>
            <a:r>
              <a:rPr lang="pt-BR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Prof. GUIDO APARECIDO BRANCO JUNIOR</a:t>
            </a:r>
            <a:endParaRPr lang="pt-BR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083" y="127490"/>
            <a:ext cx="2075789" cy="1231685"/>
          </a:xfrm>
          <a:prstGeom prst="rect">
            <a:avLst/>
          </a:prstGeom>
        </p:spPr>
      </p:pic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9152789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3643750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grupar 42"/>
          <p:cNvGrpSpPr/>
          <p:nvPr/>
        </p:nvGrpSpPr>
        <p:grpSpPr>
          <a:xfrm>
            <a:off x="274197" y="6667667"/>
            <a:ext cx="4237216" cy="2587520"/>
            <a:chOff x="799811" y="15375783"/>
            <a:chExt cx="13058755" cy="7810840"/>
          </a:xfrm>
        </p:grpSpPr>
        <p:sp>
          <p:nvSpPr>
            <p:cNvPr id="46" name="Retângulo 45"/>
            <p:cNvSpPr/>
            <p:nvPr/>
          </p:nvSpPr>
          <p:spPr>
            <a:xfrm>
              <a:off x="799811" y="15375783"/>
              <a:ext cx="13058755" cy="78108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964"/>
            </a:p>
          </p:txBody>
        </p:sp>
        <p:pic>
          <p:nvPicPr>
            <p:cNvPr id="47" name="Imagem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2318" y="18411471"/>
              <a:ext cx="1726276" cy="1655685"/>
            </a:xfrm>
            <a:prstGeom prst="rect">
              <a:avLst/>
            </a:prstGeom>
          </p:spPr>
        </p:pic>
      </p:grp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222995" y="6413079"/>
            <a:ext cx="3757822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ou GRÁFICOS - </a:t>
            </a:r>
            <a:r>
              <a:rPr lang="pt-BR" sz="1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Galeria de Imagens Históricas</a:t>
            </a:r>
            <a:br>
              <a:rPr lang="pt-BR" sz="1428" b="1" dirty="0"/>
            </a:br>
            <a:endParaRPr lang="pt-BR" sz="1428" dirty="0"/>
          </a:p>
        </p:txBody>
      </p:sp>
      <p:pic>
        <p:nvPicPr>
          <p:cNvPr id="28" name="Google Shape;103;p1">
            <a:extLst>
              <a:ext uri="{FF2B5EF4-FFF2-40B4-BE49-F238E27FC236}">
                <a16:creationId xmlns:a16="http://schemas.microsoft.com/office/drawing/2014/main" id="{2E90A8D8-DE35-4017-876A-CB58BF0CD1A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8443" y="6658740"/>
            <a:ext cx="4240098" cy="2621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04;p1">
            <a:extLst>
              <a:ext uri="{FF2B5EF4-FFF2-40B4-BE49-F238E27FC236}">
                <a16:creationId xmlns:a16="http://schemas.microsoft.com/office/drawing/2014/main" id="{E661D36B-3FBB-4F8D-A49D-84D5A6E62DA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84232" y="6667667"/>
            <a:ext cx="4237216" cy="25834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730</TotalTime>
  <Words>685</Words>
  <Application>Microsoft Office PowerPoint</Application>
  <PresentationFormat>Personalizar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AlunoEtec AMC</cp:lastModifiedBy>
  <cp:revision>70</cp:revision>
  <dcterms:created xsi:type="dcterms:W3CDTF">2017-11-28T14:46:21Z</dcterms:created>
  <dcterms:modified xsi:type="dcterms:W3CDTF">2025-11-24T14:46:20Z</dcterms:modified>
</cp:coreProperties>
</file>